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1288" y="-96"/>
      </p:cViewPr>
      <p:guideLst>
        <p:guide orient="horz" pos="2933"/>
        <p:guide pos="52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4DD66-7A5F-6F41-9C86-137E5BC6B75B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Papyrus Industry Consortium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00707-E1A6-2A42-AB40-B9B3B00614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18163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F2246-DBE2-7840-A7F8-5D46102E483D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Papyrus Industry Consortium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D009B-133F-E44E-9B2C-48FE2A962A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43762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92400" y="1983599"/>
            <a:ext cx="8334000" cy="1501200"/>
          </a:xfrm>
        </p:spPr>
        <p:txBody>
          <a:bodyPr anchor="t">
            <a:noAutofit/>
          </a:bodyPr>
          <a:lstStyle>
            <a:lvl1pPr algn="l">
              <a:defRPr sz="48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&lt;Enter presentation Title&gt;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96000" y="3582000"/>
            <a:ext cx="5749200" cy="8964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 smtClean="0">
                <a:latin typeface="Arial" charset="0"/>
              </a:rPr>
              <a:t>&lt;Enter Presenter Name&gt;</a:t>
            </a:r>
            <a:endParaRPr lang="en-US" sz="1800" dirty="0" smtClean="0">
              <a:latin typeface="Arial" charset="0"/>
            </a:endParaRPr>
          </a:p>
          <a:p>
            <a:r>
              <a:rPr lang="en-US" sz="1800" dirty="0" smtClean="0">
                <a:latin typeface="Arial" charset="0"/>
              </a:rPr>
              <a:t>&lt;Enter Presentation Date&gt;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67" y="3537289"/>
            <a:ext cx="2084097" cy="895389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7765777" y="0"/>
            <a:ext cx="1378223" cy="9302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5750093" y="278538"/>
            <a:ext cx="2976307" cy="13707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Papyrus IC Logo v2 - prin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93" y="278538"/>
            <a:ext cx="2978072" cy="137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2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65672-EAA6-EF42-9AE4-A83814907B80}" type="datetime1">
              <a:rPr lang="en-CA" smtClean="0"/>
              <a:t>17-02-27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69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5571-A6CD-6A4C-966D-4AEBB9D019AE}" type="datetime1">
              <a:rPr lang="en-CA" smtClean="0"/>
              <a:t>17-02-27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7208195" y="205978"/>
            <a:ext cx="1763832" cy="8288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8" name="Picture 7" descr="Papyrus IC Logo v2 - Fill NoText 135x13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37" y="4591980"/>
            <a:ext cx="551519" cy="5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337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23A5-9BC1-AC42-A108-71CC6288ED49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6061077" y="1251109"/>
            <a:ext cx="2687638" cy="3157379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to edit Master text styles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Second level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Third level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Fourth level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Fifth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4"/>
          </p:nvPr>
        </p:nvSpPr>
        <p:spPr>
          <a:xfrm>
            <a:off x="3228975" y="1251109"/>
            <a:ext cx="2687638" cy="3157379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to edit Master text styles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Second level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Third level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Fourth level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Fifth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Content Placeholder 1"/>
          <p:cNvSpPr>
            <a:spLocks noGrp="1"/>
          </p:cNvSpPr>
          <p:nvPr>
            <p:ph sz="quarter" idx="15"/>
          </p:nvPr>
        </p:nvSpPr>
        <p:spPr>
          <a:xfrm>
            <a:off x="393702" y="1251109"/>
            <a:ext cx="2687638" cy="3157379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to edit Master text styles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Second level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Third level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Fourth level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Fifth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0200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7493-E804-2B45-8AB4-E222B644EA90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"/>
          <p:cNvSpPr>
            <a:spLocks noGrp="1"/>
          </p:cNvSpPr>
          <p:nvPr>
            <p:ph sz="quarter" idx="15"/>
          </p:nvPr>
        </p:nvSpPr>
        <p:spPr>
          <a:xfrm>
            <a:off x="393702" y="1251109"/>
            <a:ext cx="2687638" cy="3157379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to edit Master text styles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Second level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Third level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Fourth level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Fifth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0339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C0708-CB9B-4A43-989C-7D9FDC463858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4"/>
          </p:nvPr>
        </p:nvSpPr>
        <p:spPr>
          <a:xfrm>
            <a:off x="3228975" y="1251109"/>
            <a:ext cx="2687638" cy="3157379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to edit Master text styles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Second level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Third level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Fourth level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Fifth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0339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C44E-AD96-8B48-8502-2ABC6F13FD68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6061077" y="1251109"/>
            <a:ext cx="2687638" cy="3157379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to edit Master text styles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Second level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Third level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Fourth level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Fifth level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6033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70BEE-BA52-024E-98D3-F71B07179C3E}" type="datetime1">
              <a:rPr lang="en-CA" smtClean="0"/>
              <a:t>17-02-27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1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84DB5-2D9A-174A-9A61-D3AA062128D9}" type="datetime1">
              <a:rPr lang="en-CA" smtClean="0"/>
              <a:t>17-02-27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D182E-627B-9542-AFA3-A8C590A4326E}" type="datetime1">
              <a:rPr lang="en-CA" smtClean="0"/>
              <a:t>17-02-27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9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C9AF9-B599-054F-9F91-AC06D0DFC520}" type="datetime1">
              <a:rPr lang="en-CA" smtClean="0"/>
              <a:t>17-02-27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45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98EFB-2A54-4945-B5A8-E7C3A8AAFC4A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030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695A-FC7D-EB4A-9413-BE9210B3D69B}" type="datetime1">
              <a:rPr lang="en-CA" smtClean="0"/>
              <a:t>17-02-27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06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16142-DCD3-FA4F-A750-F48DA7CDCCE1}" type="datetime1">
              <a:rPr lang="en-CA" smtClean="0"/>
              <a:t>17-02-27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208194" y="204788"/>
            <a:ext cx="1935806" cy="7830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9" name="Picture 8" descr="Papyrus IC Logo v2 - Fill NoText 135x13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37" y="4591980"/>
            <a:ext cx="551519" cy="5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33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0626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80626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80626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1B5-613E-7D46-8DD5-56B80386B2DB}" type="datetime1">
              <a:rPr lang="en-CA" smtClean="0"/>
              <a:t>17-02-27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90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2400" y="180000"/>
            <a:ext cx="6772083" cy="813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875" y="1335087"/>
            <a:ext cx="8355013" cy="30734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875" y="4762102"/>
            <a:ext cx="1026851" cy="194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A561224E-06EA-D647-AD40-D4D3E7E456D0}" type="datetime1">
              <a:rPr lang="en-CA" smtClean="0"/>
              <a:t>17-02-27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7252" y="4762102"/>
            <a:ext cx="4206461" cy="1944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Papyrus Industry Consortium - Suppliers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25888" y="4762102"/>
            <a:ext cx="1026000" cy="194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F5E825EF-6A4D-D041-A0FA-32F236D1CB4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483" y="157261"/>
            <a:ext cx="1817422" cy="8362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709888" y="4762102"/>
            <a:ext cx="10160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13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Why Join the Papyrus </a:t>
            </a:r>
            <a:r>
              <a:rPr lang="en-US" dirty="0" smtClean="0"/>
              <a:t>IC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		</a:t>
            </a:r>
            <a:r>
              <a:rPr lang="en-US" sz="4000" dirty="0" smtClean="0">
                <a:solidFill>
                  <a:srgbClr val="3366FF"/>
                </a:solidFill>
              </a:rPr>
              <a:t>- Suppliers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77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Why join?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6875" y="1335087"/>
            <a:ext cx="8355013" cy="3321051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As a recognized member of a vibrant community composed of end-users, suppliers, and research/</a:t>
            </a:r>
            <a:r>
              <a:rPr lang="en-US" dirty="0" smtClean="0"/>
              <a:t>academia, </a:t>
            </a:r>
            <a:r>
              <a:rPr lang="en-US" dirty="0"/>
              <a:t>you will </a:t>
            </a:r>
            <a:r>
              <a:rPr lang="en-US" dirty="0" smtClean="0"/>
              <a:t>work </a:t>
            </a:r>
            <a:r>
              <a:rPr lang="en-US" dirty="0"/>
              <a:t>directly with end-user organizations to </a:t>
            </a:r>
            <a:r>
              <a:rPr lang="en-US" dirty="0" smtClean="0"/>
              <a:t>define, validate, and build roadmaps </a:t>
            </a:r>
            <a:r>
              <a:rPr lang="en-US" dirty="0"/>
              <a:t>and </a:t>
            </a:r>
            <a:r>
              <a:rPr lang="en-US" dirty="0" smtClean="0"/>
              <a:t>state of the art products</a:t>
            </a:r>
          </a:p>
          <a:p>
            <a:r>
              <a:rPr lang="en-US" dirty="0"/>
              <a:t>Work </a:t>
            </a:r>
            <a:r>
              <a:rPr lang="en-US" dirty="0" smtClean="0"/>
              <a:t>and collaborate directly </a:t>
            </a:r>
            <a:r>
              <a:rPr lang="en-US" dirty="0"/>
              <a:t>with other </a:t>
            </a:r>
            <a:r>
              <a:rPr lang="en-US" dirty="0" smtClean="0"/>
              <a:t>member organizations to </a:t>
            </a:r>
            <a:r>
              <a:rPr lang="en-US" dirty="0"/>
              <a:t>foster </a:t>
            </a:r>
            <a:r>
              <a:rPr lang="en-US" dirty="0" smtClean="0"/>
              <a:t>innovation and increase technology transfer to </a:t>
            </a:r>
            <a:r>
              <a:rPr lang="en-US" dirty="0"/>
              <a:t>improve various aspects of MBE products</a:t>
            </a:r>
          </a:p>
          <a:p>
            <a:r>
              <a:rPr lang="en-US" dirty="0" smtClean="0"/>
              <a:t>Take advantage of and contribute to </a:t>
            </a:r>
            <a:r>
              <a:rPr lang="en-US" smtClean="0"/>
              <a:t>shared </a:t>
            </a:r>
            <a:r>
              <a:rPr lang="en-US" smtClean="0"/>
              <a:t>training material </a:t>
            </a:r>
            <a:r>
              <a:rPr lang="en-US" dirty="0" smtClean="0"/>
              <a:t>for MBE </a:t>
            </a:r>
            <a:r>
              <a:rPr lang="en-US" dirty="0" smtClean="0"/>
              <a:t>courses</a:t>
            </a:r>
            <a:endParaRPr lang="en-US" dirty="0" smtClean="0"/>
          </a:p>
          <a:p>
            <a:r>
              <a:rPr lang="en-US" dirty="0" smtClean="0"/>
              <a:t>Take advantage of </a:t>
            </a:r>
            <a:r>
              <a:rPr lang="en-US" dirty="0"/>
              <a:t>the Papyrus </a:t>
            </a:r>
            <a:r>
              <a:rPr lang="en-US" dirty="0" smtClean="0"/>
              <a:t>IC’s reach and marketing to increase </a:t>
            </a:r>
            <a:r>
              <a:rPr lang="en-US" dirty="0" smtClean="0"/>
              <a:t>business</a:t>
            </a:r>
            <a:endParaRPr lang="en-US" dirty="0"/>
          </a:p>
          <a:p>
            <a:r>
              <a:rPr lang="en-US" dirty="0" smtClean="0"/>
              <a:t>Increase the visibility of your </a:t>
            </a:r>
            <a:r>
              <a:rPr lang="en-US" dirty="0" smtClean="0"/>
              <a:t>organization </a:t>
            </a:r>
            <a:r>
              <a:rPr lang="en-US" dirty="0" smtClean="0"/>
              <a:t>through contributions and participation </a:t>
            </a:r>
            <a:r>
              <a:rPr lang="en-US" dirty="0"/>
              <a:t>in events (workshops, conferences, round-tables, etc.) focused on open source development and industrial usage of </a:t>
            </a:r>
            <a:r>
              <a:rPr lang="en-US" dirty="0" smtClean="0"/>
              <a:t>MBE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BDC95-ECFB-6E41-8B66-3771906AA7F3}" type="datetime1">
              <a:rPr lang="en-CA" smtClean="0"/>
              <a:t>17-02-27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10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How To Join?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TBD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BEF61-72E5-3740-9D82-36D4B1C3F3D0}" type="datetime1">
              <a:rPr lang="en-CA" smtClean="0"/>
              <a:t>17-02-27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Papyrus Industry Consortium - Suppliers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E825EF-6A4D-D041-A0FA-32F236D1CB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289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apyrus IC Presentation 16x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Papyrus IC Presentation 16x9.potx</Template>
  <TotalTime>211</TotalTime>
  <Words>151</Words>
  <Application>Microsoft Macintosh PowerPoint</Application>
  <PresentationFormat>On-screen Show (16:9)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Papyrus IC Presentation 16x9</vt:lpstr>
      <vt:lpstr>Why Join the Papyrus IC    - Suppliers</vt:lpstr>
      <vt:lpstr>Why join?</vt:lpstr>
      <vt:lpstr>How To Join?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Rivet</dc:creator>
  <cp:lastModifiedBy>Francis Bordeleau</cp:lastModifiedBy>
  <cp:revision>21</cp:revision>
  <dcterms:created xsi:type="dcterms:W3CDTF">2016-02-18T13:23:53Z</dcterms:created>
  <dcterms:modified xsi:type="dcterms:W3CDTF">2017-02-27T21:16:54Z</dcterms:modified>
</cp:coreProperties>
</file>